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4F005-3D06-4D2F-87E7-5D065358A6C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2A16D-0FC4-4FDF-B1A5-DC1FE47F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01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2A16D-0FC4-4FDF-B1A5-DC1FE47FD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3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3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5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2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1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12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16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6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9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D4B01-D16D-4A7D-840C-EABC2DCB2623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F763B-8852-4978-B400-265492E41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2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527" y="7492753"/>
            <a:ext cx="1438141" cy="1438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5374" y="2653605"/>
            <a:ext cx="63374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Come Check Out Woodland Hills Academy and help us celebrate Spring with your friends and family at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 Spring Social!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spring bor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6172200" cy="153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1466671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Impact" panose="020B0806030902050204" pitchFamily="34" charset="0"/>
              </a:rPr>
              <a:t>SPRING SOCIAL</a:t>
            </a:r>
            <a:endParaRPr lang="en-US" sz="7200" dirty="0">
              <a:latin typeface="Impact" panose="020B080603090205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321" y="4495800"/>
            <a:ext cx="63374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Who: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You, Your Friends &amp; Family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 Spring Social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Where: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MPR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When: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Friday, May 12, 2017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1:30pm – 4:00pm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760" y="6444972"/>
            <a:ext cx="6337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Food, Fun, Friends &amp; Family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4" descr="Image result for spring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Image result for spring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spring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189328"/>
            <a:ext cx="1210531" cy="174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62" y="4648200"/>
            <a:ext cx="1710652" cy="197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891" y="7078386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Food, snacks, drinks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&amp; games will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available for a $1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 rot="990753">
            <a:off x="4033976" y="7050609"/>
            <a:ext cx="2646642" cy="9441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$2 </a:t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Entrance Fee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66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76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Impact</vt:lpstr>
      <vt:lpstr>Office Theme</vt:lpstr>
      <vt:lpstr>PowerPoint Presentation</vt:lpstr>
    </vt:vector>
  </TitlesOfParts>
  <Company>Health Net,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Dikla Nazarian</dc:creator>
  <cp:lastModifiedBy>lausd_user</cp:lastModifiedBy>
  <cp:revision>8</cp:revision>
  <dcterms:created xsi:type="dcterms:W3CDTF">2017-04-26T22:14:41Z</dcterms:created>
  <dcterms:modified xsi:type="dcterms:W3CDTF">2017-05-09T19:48:24Z</dcterms:modified>
</cp:coreProperties>
</file>